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3516" y="-3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Blok A5 z recyklované PU kůže s měkkou vazbou s 80 linkovanými listy z recyklovaného papíru. Se záložkou v odpovídající barvě a gumičkou.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Blok A5 potažený plstí RPET s 80 linkovanými listy z recyklovaného papíru. Se záložkou, gumovým páskem a držákem na pero.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Plstěná sloha A5 na dokumenty z RPET formátu A5 s předními a několika vnitřními kapsami s organizérem. S 20 linkovanými listy poznámkového bloku z recyklovaného papíru.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Zajistěte si místo pro svou značku na každém pracovišti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Pomozte svým zákazníkům přizpůsobit si pracovní místo a obklopit se moderními a stylovými doplňky. Najděte ideální předměty a udělejte ze své značky součást každodenních pracovních činností.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057414"/>
            <a:ext cx="1922855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Ekologická sada USB nabíjecího kabelu z pšeničné slámy a bezdrátové rychlonabíječky (15W) v magnetickém bambusovém pouzdře s popruhem. Včetně kabelu USB-C s adaptéry USB, micro USB a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87320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podložka pod myš s ergonomickou opěrkou zápěstí a gumovou protiskluzovou základnou.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121298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Blok s vlastním přeebalem ze semenného papíru a vlastními vnitřky.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3740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3740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3740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368385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421005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80934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227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2025-02-12T09:28:05Z</dcterms:modified>
  <cp:category/>
</cp:coreProperties>
</file>